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notesMasterIdLst>
    <p:notesMasterId r:id="rId7"/>
  </p:notesMasterIdLst>
  <p:sldIdLst>
    <p:sldId id="258" r:id="rId2"/>
    <p:sldId id="259" r:id="rId3"/>
    <p:sldId id="256" r:id="rId4"/>
    <p:sldId id="263" r:id="rId5"/>
    <p:sldId id="264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746"/>
    <a:srgbClr val="00A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3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D795D-6D56-E24C-AFE6-92D89822E503}" type="datetimeFigureOut">
              <a:rPr lang="es-MX" smtClean="0"/>
              <a:t>8/11/23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1D100-7B45-374E-BCFF-626B0A8E6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29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A049F-2EBD-3047-AC6F-B52B09005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050308-DBFB-D94E-AE5A-2CB55E0ED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FFDED0-AC5B-E54B-B2BF-7949235F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15D14F-CA7E-6E4B-BC16-BBDB14CE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9EBD6-C4AA-E149-87F0-8811D55C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18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0608C-E374-F945-B06E-FFA3EFA7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BFCC3E-B600-E648-9CA9-252A54875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A9CEB2-E46D-934A-AB1D-18235D1E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2F0EB2-A6DD-5B43-826E-29A2A943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2948B7-3A8B-744B-ABA7-F01134A0A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30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FA83D9-79D0-1741-9E27-6734CAEFD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6B7DB8-D0A1-5A43-A275-66CB00839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603AEB-23AE-8242-945E-C210EDF5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F70B2-D2A0-A943-B292-E8520011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70F7D5-EA55-4E43-A8C9-88E6D764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46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6631B-69CF-B84A-A9F9-9F89B92C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D38E9C-D272-0F4B-A476-79ACA7F5A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B97095-9EFB-E148-9717-2CBD510C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BEC842-7DA4-2444-8FF5-C2381173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EC0BCD-15C4-A449-A090-BF50409B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34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2B3C7-B20C-4B4D-A3CC-7F1F10FF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7C13BE-FC73-FA4D-A202-CF1507C49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BC3923-19A9-AB4F-B42F-A84970ADE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78F4A-03D6-9740-8EC2-E3C2691A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516E0-BC25-9D48-8368-A426FBE94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41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561D9-9639-B649-AB36-A3E1E1499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5AFCC-63AC-9045-8A22-E66960CB7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FEE549-32E6-9F4E-AE4A-0EE4A18F0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EDE8DF-2DBB-5542-8712-27A01A3A6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0B5073-E367-EC45-B44B-57EA946A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B20C2C-DBB8-DF48-82C0-96B177A6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00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D4BC0-D4DC-7040-8C69-1D5862B6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4B4D14-1E76-124C-B3F3-F0D286062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51FC89-E390-604A-934C-4BEC3760A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2E4CC3-5D85-524C-BFB4-0B5E56D6A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23BB84-6B97-2449-AB1A-C504A3CD5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A2D488-2FE0-4B46-9E85-48BA61A9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9B556F-922D-3B49-9FA4-0F0795286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B0E0C0-0B67-C74D-A652-10C6E92C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04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57834-1F39-154E-9B0E-2BD6E926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4779C2-F388-B849-A4F3-A80B01ED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1D3658-0EEC-FB4D-A832-C84B500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E83744-D53B-4944-BE9B-DB3C09DA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53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818563-A52A-4E4C-BC32-8CD062354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9DB294-A28E-B44F-A890-684BBF39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D0077C-2314-5D46-986F-F5BC8AF6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6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4AC4B-509C-914A-BD45-53F045FE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5501E-3A1D-6246-A383-416B439E7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439900-86EF-F440-8634-5BF83FA22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2E477D-923C-9B48-A517-F96A3437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7E5677-7E2C-5849-969C-E734CEE4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289B18-8D0D-A84C-9006-CC7DB902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47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83B88E-B67C-5B42-92FA-D266C959F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CC4B2D-ED11-9546-975C-B1EA3015B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028443-055A-7042-B985-23B5AE09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A111A2-F95E-1F44-9E63-5130A608D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F64F87-9B30-B644-A378-5C672F2C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61070B-A888-C94F-AEE4-D392DB96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93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D89E47-BB59-A440-BDEA-9CACA541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292ACF-B208-1543-98E0-E1C6EB17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05CEAA-1B29-D248-BDA3-B1C73115A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5919F0-6FC4-BF42-AF98-DB28DEC4F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C49518-180D-9E4C-9CAE-04FD38F6C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3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3C0B52B-021B-124F-A11F-0B6C1F6DB4A9}"/>
              </a:ext>
            </a:extLst>
          </p:cNvPr>
          <p:cNvSpPr txBox="1">
            <a:spLocks/>
          </p:cNvSpPr>
          <p:nvPr/>
        </p:nvSpPr>
        <p:spPr bwMode="black">
          <a:xfrm>
            <a:off x="1600200" y="2606040"/>
            <a:ext cx="8991600" cy="1645920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4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</a:p>
          <a:p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18A5CDE-590E-B74C-AB0B-7CFF2687F481}"/>
              </a:ext>
            </a:extLst>
          </p:cNvPr>
          <p:cNvSpPr txBox="1"/>
          <p:nvPr/>
        </p:nvSpPr>
        <p:spPr>
          <a:xfrm>
            <a:off x="708074" y="5198091"/>
            <a:ext cx="10775853" cy="119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ALUMNO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CARRERA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4677056-5E89-D342-B39B-5B5BFF9234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0515"/>
          <a:stretch/>
        </p:blipFill>
        <p:spPr>
          <a:xfrm>
            <a:off x="2715593" y="718544"/>
            <a:ext cx="4021638" cy="756144"/>
          </a:xfrm>
          <a:prstGeom prst="rect">
            <a:avLst/>
          </a:prstGeom>
        </p:spPr>
      </p:pic>
      <p:pic>
        <p:nvPicPr>
          <p:cNvPr id="7" name="Imagen 6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B5376B5B-3923-3735-D73F-F797EDCC0DF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49249" y="817826"/>
            <a:ext cx="2833108" cy="55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6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8C517-FB33-4941-9AC6-A9493927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32" y="4706699"/>
            <a:ext cx="7729728" cy="1188720"/>
          </a:xfrm>
          <a:noFill/>
          <a:ln>
            <a:noFill/>
          </a:ln>
        </p:spPr>
        <p:txBody>
          <a:bodyPr/>
          <a:lstStyle/>
          <a:p>
            <a:pPr algn="ctr"/>
            <a:endParaRPr lang="es-MX" b="1" dirty="0">
              <a:solidFill>
                <a:srgbClr val="2637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63642778-A814-FCB5-DA36-B8BC703D0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614" y="1956065"/>
            <a:ext cx="6454065" cy="127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0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5AF97AB-F944-CB47-8B96-4A669B10E12A}"/>
              </a:ext>
            </a:extLst>
          </p:cNvPr>
          <p:cNvSpPr txBox="1"/>
          <p:nvPr/>
        </p:nvSpPr>
        <p:spPr>
          <a:xfrm>
            <a:off x="6748391" y="31202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BC3BE71-DDC9-C64A-BC25-6C3E16D7751C}"/>
              </a:ext>
            </a:extLst>
          </p:cNvPr>
          <p:cNvCxnSpPr>
            <a:cxnSpLocks/>
          </p:cNvCxnSpPr>
          <p:nvPr/>
        </p:nvCxnSpPr>
        <p:spPr>
          <a:xfrm>
            <a:off x="4390885" y="896801"/>
            <a:ext cx="6379247" cy="0"/>
          </a:xfrm>
          <a:prstGeom prst="line">
            <a:avLst/>
          </a:prstGeom>
          <a:ln>
            <a:solidFill>
              <a:srgbClr val="263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12D2305-16A4-334E-BA53-A771BACE9A05}"/>
              </a:ext>
            </a:extLst>
          </p:cNvPr>
          <p:cNvSpPr txBox="1"/>
          <p:nvPr/>
        </p:nvSpPr>
        <p:spPr>
          <a:xfrm>
            <a:off x="3945356" y="1806215"/>
            <a:ext cx="72703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>
                <a:srgbClr val="00A0AF"/>
              </a:buClr>
            </a:pP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in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vero eros et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odio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Imagen 1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96563928-BB36-C05B-2496-3F3EF02F80A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656" y="317506"/>
            <a:ext cx="2248134" cy="4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5AF97AB-F944-CB47-8B96-4A669B10E12A}"/>
              </a:ext>
            </a:extLst>
          </p:cNvPr>
          <p:cNvSpPr txBox="1"/>
          <p:nvPr/>
        </p:nvSpPr>
        <p:spPr>
          <a:xfrm>
            <a:off x="6748391" y="31202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BC3BE71-DDC9-C64A-BC25-6C3E16D7751C}"/>
              </a:ext>
            </a:extLst>
          </p:cNvPr>
          <p:cNvCxnSpPr>
            <a:cxnSpLocks/>
          </p:cNvCxnSpPr>
          <p:nvPr/>
        </p:nvCxnSpPr>
        <p:spPr>
          <a:xfrm>
            <a:off x="4390885" y="896801"/>
            <a:ext cx="6379247" cy="0"/>
          </a:xfrm>
          <a:prstGeom prst="line">
            <a:avLst/>
          </a:prstGeom>
          <a:ln>
            <a:solidFill>
              <a:srgbClr val="263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C5AFE847-E7D5-6969-CE41-227D870ECB96}"/>
              </a:ext>
            </a:extLst>
          </p:cNvPr>
          <p:cNvSpPr txBox="1"/>
          <p:nvPr/>
        </p:nvSpPr>
        <p:spPr>
          <a:xfrm>
            <a:off x="3945356" y="1206050"/>
            <a:ext cx="7270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>
                <a:srgbClr val="00A0AF"/>
              </a:buClr>
            </a:pP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agregar una nueva diapositiva con este diseño de clic en la diapositiva y seleccione “duplicar diapositiva”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F2EE9E-F82A-211E-8798-B90DEEB2E2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044" r="3377" b="28507"/>
          <a:stretch/>
        </p:blipFill>
        <p:spPr>
          <a:xfrm>
            <a:off x="6040179" y="2537481"/>
            <a:ext cx="3184799" cy="331694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693AD2A-461D-D85F-1320-A5D2A682E1D9}"/>
              </a:ext>
            </a:extLst>
          </p:cNvPr>
          <p:cNvSpPr/>
          <p:nvPr/>
        </p:nvSpPr>
        <p:spPr>
          <a:xfrm>
            <a:off x="6748391" y="4805553"/>
            <a:ext cx="2270103" cy="313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2218F99C-F664-D583-3D30-AC1F1E0899DF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656" y="317506"/>
            <a:ext cx="2248134" cy="4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8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5AF97AB-F944-CB47-8B96-4A669B10E12A}"/>
              </a:ext>
            </a:extLst>
          </p:cNvPr>
          <p:cNvSpPr txBox="1"/>
          <p:nvPr/>
        </p:nvSpPr>
        <p:spPr>
          <a:xfrm>
            <a:off x="6748391" y="31202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BC3BE71-DDC9-C64A-BC25-6C3E16D7751C}"/>
              </a:ext>
            </a:extLst>
          </p:cNvPr>
          <p:cNvCxnSpPr>
            <a:cxnSpLocks/>
          </p:cNvCxnSpPr>
          <p:nvPr/>
        </p:nvCxnSpPr>
        <p:spPr>
          <a:xfrm>
            <a:off x="4390885" y="896801"/>
            <a:ext cx="6379247" cy="0"/>
          </a:xfrm>
          <a:prstGeom prst="line">
            <a:avLst/>
          </a:prstGeom>
          <a:ln>
            <a:solidFill>
              <a:srgbClr val="263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Group 4">
            <a:extLst>
              <a:ext uri="{FF2B5EF4-FFF2-40B4-BE49-F238E27FC236}">
                <a16:creationId xmlns:a16="http://schemas.microsoft.com/office/drawing/2014/main" id="{F5C67F92-176F-6E4C-859A-727AA0731B84}"/>
              </a:ext>
            </a:extLst>
          </p:cNvPr>
          <p:cNvGraphicFramePr>
            <a:graphicFrameLocks/>
          </p:cNvGraphicFramePr>
          <p:nvPr/>
        </p:nvGraphicFramePr>
        <p:xfrm>
          <a:off x="3465708" y="1567469"/>
          <a:ext cx="8229600" cy="3157792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Tipo de Cobertura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263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Posición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solidFill>
                      <a:srgbClr val="263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Riesgo a Cubrir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solidFill>
                      <a:srgbClr val="263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Operación de cobertura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lnR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637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Cobertura Corta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Destinada a proteger el valor de una inversión que poseemos actualmente.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 Ej. </a:t>
                      </a: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Posee una cartera de renta variable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Caída de los precios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Venta de futuros sobre el activo a cubrir.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De esta forma se obtiene un beneficio que compense las pérdidas.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R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Cobertura Larga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Se utiliza en situaciones en las que el inversor se anticipa en una compra de activos que realizará en el futuro.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 Ej. </a:t>
                      </a: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Expectativas de comprar una cartera de renta variable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Aumento de los precios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Compra de futuros sobre el activo a cubrir.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De esta forma, el inversor puede garantizarse hoy el precio al que los activos se adquirirán en el futuro.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R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C865FE8A-E092-994C-87EA-241D8C453211}"/>
              </a:ext>
            </a:extLst>
          </p:cNvPr>
          <p:cNvSpPr txBox="1"/>
          <p:nvPr/>
        </p:nvSpPr>
        <p:spPr>
          <a:xfrm>
            <a:off x="3465708" y="5303883"/>
            <a:ext cx="822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>
                <a:srgbClr val="00A0AF"/>
              </a:buClr>
            </a:pP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Imagen 1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A7C075B7-95EA-67A6-897D-101181810F6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656" y="317506"/>
            <a:ext cx="2248134" cy="4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9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293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Stephanie Alejandra Barajas Requenes</cp:lastModifiedBy>
  <cp:revision>12</cp:revision>
  <dcterms:created xsi:type="dcterms:W3CDTF">2019-03-15T18:24:06Z</dcterms:created>
  <dcterms:modified xsi:type="dcterms:W3CDTF">2023-11-08T21:28:20Z</dcterms:modified>
</cp:coreProperties>
</file>